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0896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1600" y="-112"/>
      </p:cViewPr>
      <p:guideLst>
        <p:guide orient="horz" pos="191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91739"/>
            <a:ext cx="7772400" cy="13053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50802"/>
            <a:ext cx="6400800" cy="15562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2102-25FF-624C-8BFF-FF0421C16201}" type="datetimeFigureOut">
              <a:rPr lang="en-US" smtClean="0"/>
              <a:t>9/1/15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FA8F-7C01-1241-A65C-A0D7C4A2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97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2102-25FF-624C-8BFF-FF0421C16201}" type="datetimeFigureOut">
              <a:rPr lang="en-US" smtClean="0"/>
              <a:t>9/1/15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FA8F-7C01-1241-A65C-A0D7C4A2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81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43869"/>
            <a:ext cx="2057400" cy="51959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43869"/>
            <a:ext cx="6019800" cy="51959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2102-25FF-624C-8BFF-FF0421C16201}" type="datetimeFigureOut">
              <a:rPr lang="en-US" smtClean="0"/>
              <a:t>9/1/15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FA8F-7C01-1241-A65C-A0D7C4A2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1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2102-25FF-624C-8BFF-FF0421C16201}" type="datetimeFigureOut">
              <a:rPr lang="en-US" smtClean="0"/>
              <a:t>9/1/15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FA8F-7C01-1241-A65C-A0D7C4A2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0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913165"/>
            <a:ext cx="7772400" cy="12094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81054"/>
            <a:ext cx="7772400" cy="133211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2102-25FF-624C-8BFF-FF0421C16201}" type="datetimeFigureOut">
              <a:rPr lang="en-US" smtClean="0"/>
              <a:t>9/1/15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FA8F-7C01-1241-A65C-A0D7C4A2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13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20919"/>
            <a:ext cx="4038600" cy="40188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20919"/>
            <a:ext cx="4038600" cy="40188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2102-25FF-624C-8BFF-FF0421C16201}" type="datetimeFigureOut">
              <a:rPr lang="en-US" smtClean="0"/>
              <a:t>9/1/15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FA8F-7C01-1241-A65C-A0D7C4A2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0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3123"/>
            <a:ext cx="4040188" cy="56808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31208"/>
            <a:ext cx="4040188" cy="35085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363123"/>
            <a:ext cx="4041775" cy="56808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931208"/>
            <a:ext cx="4041775" cy="35085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2102-25FF-624C-8BFF-FF0421C16201}" type="datetimeFigureOut">
              <a:rPr lang="en-US" smtClean="0"/>
              <a:t>9/1/15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FA8F-7C01-1241-A65C-A0D7C4A2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28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2102-25FF-624C-8BFF-FF0421C16201}" type="datetimeFigureOut">
              <a:rPr lang="en-US" smtClean="0"/>
              <a:t>9/1/15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FA8F-7C01-1241-A65C-A0D7C4A2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8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2102-25FF-624C-8BFF-FF0421C16201}" type="datetimeFigureOut">
              <a:rPr lang="en-US" smtClean="0"/>
              <a:t>9/1/15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FA8F-7C01-1241-A65C-A0D7C4A2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2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42458"/>
            <a:ext cx="3008313" cy="103185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42460"/>
            <a:ext cx="5111750" cy="519734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274318"/>
            <a:ext cx="3008313" cy="41654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2102-25FF-624C-8BFF-FF0421C16201}" type="datetimeFigureOut">
              <a:rPr lang="en-US" smtClean="0"/>
              <a:t>9/1/15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FA8F-7C01-1241-A65C-A0D7C4A2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53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262755"/>
            <a:ext cx="5486400" cy="50324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44121"/>
            <a:ext cx="5486400" cy="3653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765998"/>
            <a:ext cx="5486400" cy="7146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2102-25FF-624C-8BFF-FF0421C16201}" type="datetimeFigureOut">
              <a:rPr lang="en-US" smtClean="0"/>
              <a:t>9/1/15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FA8F-7C01-1241-A65C-A0D7C4A2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96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3868"/>
            <a:ext cx="8229600" cy="1014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0919"/>
            <a:ext cx="8229600" cy="4018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644204"/>
            <a:ext cx="2133600" cy="3242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02102-25FF-624C-8BFF-FF0421C16201}" type="datetimeFigureOut">
              <a:rPr lang="en-US" smtClean="0"/>
              <a:t>9/1/15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644204"/>
            <a:ext cx="2895600" cy="3242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644204"/>
            <a:ext cx="2133600" cy="3242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1FA8F-7C01-1241-A65C-A0D7C4A2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4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4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_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69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53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73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_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92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01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05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7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38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_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10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14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11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1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0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_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33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_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56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8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_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46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1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_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89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93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_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99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40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31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_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96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_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03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2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47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_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48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62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84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5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_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28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93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4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13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74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55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_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4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69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68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67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0</Words>
  <Application>Microsoft Macintosh PowerPoint</Application>
  <PresentationFormat>Custom</PresentationFormat>
  <Paragraphs>0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UMich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Yu-Chih Tung</dc:creator>
  <cp:lastModifiedBy>Yu-Chih Tung</cp:lastModifiedBy>
  <cp:revision>11</cp:revision>
  <dcterms:created xsi:type="dcterms:W3CDTF">2015-09-01T17:36:57Z</dcterms:created>
  <dcterms:modified xsi:type="dcterms:W3CDTF">2015-09-01T21:37:41Z</dcterms:modified>
</cp:coreProperties>
</file>